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98735" y="1638300"/>
            <a:ext cx="11910418" cy="33020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Population Trend in 60 Years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7/31/2016</a:t>
            </a:r>
          </a:p>
          <a:p>
            <a:pPr defTabSz="414781">
              <a:defRPr sz="2272"/>
            </a:pPr>
            <a:r>
              <a:t>Shiny Project @ NYC Data Science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Eastern Asia</a:t>
            </a:r>
          </a:p>
        </p:txBody>
      </p:sp>
      <p:pic>
        <p:nvPicPr>
          <p:cNvPr id="148" name="Screen Shot 2016-08-01 at 2.20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823"/>
            <a:ext cx="13004800" cy="684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51" name="Shape 15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7533" y="947453"/>
            <a:ext cx="13979866" cy="785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Southern Asia</a:t>
            </a:r>
          </a:p>
        </p:txBody>
      </p:sp>
      <p:pic>
        <p:nvPicPr>
          <p:cNvPr id="155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59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Northern America</a:t>
            </a:r>
          </a:p>
        </p:txBody>
      </p:sp>
      <p:pic>
        <p:nvPicPr>
          <p:cNvPr id="158" name="Screen Shot 2016-08-01 at 2.23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326808"/>
            <a:ext cx="13004801" cy="6852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20/80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16-08-01 at 2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7888"/>
            <a:ext cx="13004800" cy="6597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23" name="Shape 12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7,440,396,251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</a:t>
            </a:r>
          </a:p>
        </p:txBody>
      </p:sp>
      <p:pic>
        <p:nvPicPr>
          <p:cNvPr id="129" name="Screen Shot 2016-08-01 at 2.3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1963"/>
            <a:ext cx="13004800" cy="707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2" name="Shape 13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3" name="15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1384300"/>
            <a:ext cx="10477500" cy="698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281" y="-195108"/>
            <a:ext cx="10092238" cy="1014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952500" y="381000"/>
            <a:ext cx="11099800" cy="1634582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World population in 2015</a:t>
            </a:r>
          </a:p>
        </p:txBody>
      </p:sp>
      <p:pic>
        <p:nvPicPr>
          <p:cNvPr id="138" name="Screen Shot 2016-08-01 at 2.2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58162"/>
            <a:ext cx="13004801" cy="778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16-08-01 at 2.0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3897"/>
            <a:ext cx="13004800" cy="816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6-08-01 at 2.1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121" y="446976"/>
            <a:ext cx="8946558" cy="87072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3" name="Shape 143"/>
          <p:cNvSpPr/>
          <p:nvPr/>
        </p:nvSpPr>
        <p:spPr>
          <a:xfrm>
            <a:off x="11539360" y="8489126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